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65" r:id="rId3"/>
    <p:sldId id="467" r:id="rId4"/>
    <p:sldId id="473" r:id="rId5"/>
    <p:sldId id="474" r:id="rId6"/>
    <p:sldId id="475" r:id="rId7"/>
    <p:sldId id="476" r:id="rId8"/>
    <p:sldId id="477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唐 雪嵩" userId="83dc74c622aa1abb" providerId="LiveId" clId="{A6A53DD0-CFBF-4A4B-81D8-4E724DA30292}"/>
    <pc:docChg chg="custSel addSld delSld modSld">
      <pc:chgData name="唐 雪嵩" userId="83dc74c622aa1abb" providerId="LiveId" clId="{A6A53DD0-CFBF-4A4B-81D8-4E724DA30292}" dt="2020-07-05T13:25:14.361" v="27" actId="20577"/>
      <pc:docMkLst>
        <pc:docMk/>
      </pc:docMkLst>
      <pc:sldChg chg="modSp new mod">
        <pc:chgData name="唐 雪嵩" userId="83dc74c622aa1abb" providerId="LiveId" clId="{A6A53DD0-CFBF-4A4B-81D8-4E724DA30292}" dt="2020-07-05T13:25:14.361" v="27" actId="20577"/>
        <pc:sldMkLst>
          <pc:docMk/>
          <pc:sldMk cId="2394199287" sldId="256"/>
        </pc:sldMkLst>
        <pc:spChg chg="mod">
          <ac:chgData name="唐 雪嵩" userId="83dc74c622aa1abb" providerId="LiveId" clId="{A6A53DD0-CFBF-4A4B-81D8-4E724DA30292}" dt="2020-07-05T13:25:11.144" v="25"/>
          <ac:spMkLst>
            <pc:docMk/>
            <pc:sldMk cId="2394199287" sldId="256"/>
            <ac:spMk id="2" creationId="{D16BF723-0BF1-4F33-A49D-49749FDC1D08}"/>
          </ac:spMkLst>
        </pc:spChg>
        <pc:spChg chg="mod">
          <ac:chgData name="唐 雪嵩" userId="83dc74c622aa1abb" providerId="LiveId" clId="{A6A53DD0-CFBF-4A4B-81D8-4E724DA30292}" dt="2020-07-05T13:25:14.361" v="27" actId="20577"/>
          <ac:spMkLst>
            <pc:docMk/>
            <pc:sldMk cId="2394199287" sldId="256"/>
            <ac:spMk id="3" creationId="{B82C4744-872B-4C2A-BAF0-D36E59C486EF}"/>
          </ac:spMkLst>
        </pc:spChg>
      </pc:sldChg>
      <pc:sldChg chg="addSp delSp modSp add mod">
        <pc:chgData name="唐 雪嵩" userId="83dc74c622aa1abb" providerId="LiveId" clId="{A6A53DD0-CFBF-4A4B-81D8-4E724DA30292}" dt="2020-07-05T13:25:05.997" v="16" actId="14100"/>
        <pc:sldMkLst>
          <pc:docMk/>
          <pc:sldMk cId="0" sldId="465"/>
        </pc:sldMkLst>
        <pc:spChg chg="del">
          <ac:chgData name="唐 雪嵩" userId="83dc74c622aa1abb" providerId="LiveId" clId="{A6A53DD0-CFBF-4A4B-81D8-4E724DA30292}" dt="2020-07-05T13:24:56.716" v="11" actId="478"/>
          <ac:spMkLst>
            <pc:docMk/>
            <pc:sldMk cId="0" sldId="465"/>
            <ac:spMk id="12" creationId="{00000000-0000-0000-0000-000000000000}"/>
          </ac:spMkLst>
        </pc:spChg>
        <pc:spChg chg="del">
          <ac:chgData name="唐 雪嵩" userId="83dc74c622aa1abb" providerId="LiveId" clId="{A6A53DD0-CFBF-4A4B-81D8-4E724DA30292}" dt="2020-07-05T13:24:56.716" v="11" actId="478"/>
          <ac:spMkLst>
            <pc:docMk/>
            <pc:sldMk cId="0" sldId="465"/>
            <ac:spMk id="13" creationId="{00000000-0000-0000-0000-000000000000}"/>
          </ac:spMkLst>
        </pc:spChg>
        <pc:spChg chg="del">
          <ac:chgData name="唐 雪嵩" userId="83dc74c622aa1abb" providerId="LiveId" clId="{A6A53DD0-CFBF-4A4B-81D8-4E724DA30292}" dt="2020-07-05T13:24:56.716" v="11" actId="478"/>
          <ac:spMkLst>
            <pc:docMk/>
            <pc:sldMk cId="0" sldId="465"/>
            <ac:spMk id="15" creationId="{00000000-0000-0000-0000-000000000000}"/>
          </ac:spMkLst>
        </pc:spChg>
        <pc:picChg chg="del">
          <ac:chgData name="唐 雪嵩" userId="83dc74c622aa1abb" providerId="LiveId" clId="{A6A53DD0-CFBF-4A4B-81D8-4E724DA30292}" dt="2020-07-05T13:24:56.716" v="11" actId="478"/>
          <ac:picMkLst>
            <pc:docMk/>
            <pc:sldMk cId="0" sldId="465"/>
            <ac:picMk id="2" creationId="{00000000-0000-0000-0000-000000000000}"/>
          </ac:picMkLst>
        </pc:picChg>
        <pc:picChg chg="del">
          <ac:chgData name="唐 雪嵩" userId="83dc74c622aa1abb" providerId="LiveId" clId="{A6A53DD0-CFBF-4A4B-81D8-4E724DA30292}" dt="2020-07-05T13:24:56.716" v="11" actId="478"/>
          <ac:picMkLst>
            <pc:docMk/>
            <pc:sldMk cId="0" sldId="465"/>
            <ac:picMk id="3" creationId="{00000000-0000-0000-0000-000000000000}"/>
          </ac:picMkLst>
        </pc:picChg>
        <pc:picChg chg="del">
          <ac:chgData name="唐 雪嵩" userId="83dc74c622aa1abb" providerId="LiveId" clId="{A6A53DD0-CFBF-4A4B-81D8-4E724DA30292}" dt="2020-07-05T13:24:56.716" v="11" actId="478"/>
          <ac:picMkLst>
            <pc:docMk/>
            <pc:sldMk cId="0" sldId="465"/>
            <ac:picMk id="4" creationId="{00000000-0000-0000-0000-000000000000}"/>
          </ac:picMkLst>
        </pc:picChg>
        <pc:picChg chg="del mod">
          <ac:chgData name="唐 雪嵩" userId="83dc74c622aa1abb" providerId="LiveId" clId="{A6A53DD0-CFBF-4A4B-81D8-4E724DA30292}" dt="2020-07-05T13:24:54.616" v="10" actId="21"/>
          <ac:picMkLst>
            <pc:docMk/>
            <pc:sldMk cId="0" sldId="465"/>
            <ac:picMk id="5" creationId="{00000000-0000-0000-0000-000000000000}"/>
          </ac:picMkLst>
        </pc:picChg>
        <pc:picChg chg="del">
          <ac:chgData name="唐 雪嵩" userId="83dc74c622aa1abb" providerId="LiveId" clId="{A6A53DD0-CFBF-4A4B-81D8-4E724DA30292}" dt="2020-07-05T13:24:56.716" v="11" actId="478"/>
          <ac:picMkLst>
            <pc:docMk/>
            <pc:sldMk cId="0" sldId="465"/>
            <ac:picMk id="6" creationId="{00000000-0000-0000-0000-000000000000}"/>
          </ac:picMkLst>
        </pc:picChg>
        <pc:picChg chg="del">
          <ac:chgData name="唐 雪嵩" userId="83dc74c622aa1abb" providerId="LiveId" clId="{A6A53DD0-CFBF-4A4B-81D8-4E724DA30292}" dt="2020-07-05T13:24:56.716" v="11" actId="478"/>
          <ac:picMkLst>
            <pc:docMk/>
            <pc:sldMk cId="0" sldId="465"/>
            <ac:picMk id="8" creationId="{00000000-0000-0000-0000-000000000000}"/>
          </ac:picMkLst>
        </pc:picChg>
        <pc:picChg chg="add mod">
          <ac:chgData name="唐 雪嵩" userId="83dc74c622aa1abb" providerId="LiveId" clId="{A6A53DD0-CFBF-4A4B-81D8-4E724DA30292}" dt="2020-07-05T13:25:05.997" v="16" actId="14100"/>
          <ac:picMkLst>
            <pc:docMk/>
            <pc:sldMk cId="0" sldId="465"/>
            <ac:picMk id="14" creationId="{04F18F90-4F3C-4D9F-AA10-5CE9FC58949A}"/>
          </ac:picMkLst>
        </pc:picChg>
        <pc:inkChg chg="del">
          <ac:chgData name="唐 雪嵩" userId="83dc74c622aa1abb" providerId="LiveId" clId="{A6A53DD0-CFBF-4A4B-81D8-4E724DA30292}" dt="2020-07-05T13:24:36.678" v="4" actId="478"/>
          <ac:inkMkLst>
            <pc:docMk/>
            <pc:sldMk cId="0" sldId="465"/>
            <ac:inkMk id="7" creationId="{292C4715-B51B-42FD-AF82-5021E9F010DE}"/>
          </ac:inkMkLst>
        </pc:inkChg>
      </pc:sldChg>
      <pc:sldChg chg="delSp add del mod">
        <pc:chgData name="唐 雪嵩" userId="83dc74c622aa1abb" providerId="LiveId" clId="{A6A53DD0-CFBF-4A4B-81D8-4E724DA30292}" dt="2020-07-05T13:24:47.503" v="8" actId="47"/>
        <pc:sldMkLst>
          <pc:docMk/>
          <pc:sldMk cId="0" sldId="466"/>
        </pc:sldMkLst>
        <pc:graphicFrameChg chg="del">
          <ac:chgData name="唐 雪嵩" userId="83dc74c622aa1abb" providerId="LiveId" clId="{A6A53DD0-CFBF-4A4B-81D8-4E724DA30292}" dt="2020-07-05T13:24:44.023" v="6" actId="478"/>
          <ac:graphicFrameMkLst>
            <pc:docMk/>
            <pc:sldMk cId="0" sldId="466"/>
            <ac:graphicFrameMk id="11" creationId="{00000000-0000-0000-0000-000000000000}"/>
          </ac:graphicFrameMkLst>
        </pc:graphicFrameChg>
        <pc:inkChg chg="del">
          <ac:chgData name="唐 雪嵩" userId="83dc74c622aa1abb" providerId="LiveId" clId="{A6A53DD0-CFBF-4A4B-81D8-4E724DA30292}" dt="2020-07-05T13:24:38.774" v="5" actId="478"/>
          <ac:inkMkLst>
            <pc:docMk/>
            <pc:sldMk cId="0" sldId="466"/>
            <ac:inkMk id="3" creationId="{553C569A-AE81-4A7E-93D0-D646FAE85840}"/>
          </ac:inkMkLst>
        </pc:inkChg>
      </pc:sldChg>
      <pc:sldChg chg="delSp add mod">
        <pc:chgData name="唐 雪嵩" userId="83dc74c622aa1abb" providerId="LiveId" clId="{A6A53DD0-CFBF-4A4B-81D8-4E724DA30292}" dt="2020-07-05T13:24:46.209" v="7" actId="478"/>
        <pc:sldMkLst>
          <pc:docMk/>
          <pc:sldMk cId="0" sldId="467"/>
        </pc:sldMkLst>
        <pc:inkChg chg="del">
          <ac:chgData name="唐 雪嵩" userId="83dc74c622aa1abb" providerId="LiveId" clId="{A6A53DD0-CFBF-4A4B-81D8-4E724DA30292}" dt="2020-07-05T13:24:46.209" v="7" actId="478"/>
          <ac:inkMkLst>
            <pc:docMk/>
            <pc:sldMk cId="0" sldId="467"/>
            <ac:inkMk id="3" creationId="{37B18A93-677A-483D-96F9-F5DC22693993}"/>
          </ac:inkMkLst>
        </pc:inkChg>
      </pc:sldChg>
      <pc:sldChg chg="delSp add mod">
        <pc:chgData name="唐 雪嵩" userId="83dc74c622aa1abb" providerId="LiveId" clId="{A6A53DD0-CFBF-4A4B-81D8-4E724DA30292}" dt="2020-07-05T13:24:22.933" v="2" actId="478"/>
        <pc:sldMkLst>
          <pc:docMk/>
          <pc:sldMk cId="0" sldId="473"/>
        </pc:sldMkLst>
        <pc:inkChg chg="del">
          <ac:chgData name="唐 雪嵩" userId="83dc74c622aa1abb" providerId="LiveId" clId="{A6A53DD0-CFBF-4A4B-81D8-4E724DA30292}" dt="2020-07-05T13:24:22.933" v="2" actId="478"/>
          <ac:inkMkLst>
            <pc:docMk/>
            <pc:sldMk cId="0" sldId="473"/>
            <ac:inkMk id="3" creationId="{D8F51794-DF11-479C-97E6-23CE0529428D}"/>
          </ac:inkMkLst>
        </pc:inkChg>
      </pc:sldChg>
      <pc:sldChg chg="add">
        <pc:chgData name="唐 雪嵩" userId="83dc74c622aa1abb" providerId="LiveId" clId="{A6A53DD0-CFBF-4A4B-81D8-4E724DA30292}" dt="2020-07-05T13:24:18.598" v="1"/>
        <pc:sldMkLst>
          <pc:docMk/>
          <pc:sldMk cId="0" sldId="474"/>
        </pc:sldMkLst>
      </pc:sldChg>
      <pc:sldChg chg="add">
        <pc:chgData name="唐 雪嵩" userId="83dc74c622aa1abb" providerId="LiveId" clId="{A6A53DD0-CFBF-4A4B-81D8-4E724DA30292}" dt="2020-07-05T13:24:18.598" v="1"/>
        <pc:sldMkLst>
          <pc:docMk/>
          <pc:sldMk cId="0" sldId="475"/>
        </pc:sldMkLst>
      </pc:sldChg>
      <pc:sldChg chg="add">
        <pc:chgData name="唐 雪嵩" userId="83dc74c622aa1abb" providerId="LiveId" clId="{A6A53DD0-CFBF-4A4B-81D8-4E724DA30292}" dt="2020-07-05T13:24:18.598" v="1"/>
        <pc:sldMkLst>
          <pc:docMk/>
          <pc:sldMk cId="0" sldId="476"/>
        </pc:sldMkLst>
      </pc:sldChg>
      <pc:sldChg chg="add">
        <pc:chgData name="唐 雪嵩" userId="83dc74c622aa1abb" providerId="LiveId" clId="{A6A53DD0-CFBF-4A4B-81D8-4E724DA30292}" dt="2020-07-05T13:24:18.598" v="1"/>
        <pc:sldMkLst>
          <pc:docMk/>
          <pc:sldMk cId="0" sldId="4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C78B5-314D-442B-941F-A27FFB761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505C74-23A9-416C-A843-B32106D79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265C96-EC92-4979-A2D2-D17DB04E0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BC61-6518-4D66-8307-1AF7E54F3B2B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43C27D-253B-4AE4-82CA-A70F67A6D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50DF11-0AD3-463F-9C25-CAFD2015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2BDD-ECFD-4BB4-9F22-B490386BF3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93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CF624-5DA6-4A75-B46D-8439DBE0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9CE330-9996-4BEB-91AF-A18D68D64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55533E-E86C-4B43-A10F-CC6F2DAE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BC61-6518-4D66-8307-1AF7E54F3B2B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DD0193-D3A4-4D0B-85F8-54DD8E64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3FB638-9550-40D1-9A9E-655696F17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2BDD-ECFD-4BB4-9F22-B490386BF3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11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4E13A9-819D-49D9-820F-6642D34E1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B5187E-F134-45BE-BE9D-4309790F7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A92E43-FD79-4BE8-9168-38C9974B1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BC61-6518-4D66-8307-1AF7E54F3B2B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907771-6D59-4C09-8019-7984E473B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03B110-0DE1-402A-A8B1-79D26AC47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2BDD-ECFD-4BB4-9F22-B490386BF3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950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4686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D3F33-3BB1-4006-9C1F-6D2C12D6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C7807D-A3DF-41AA-8BC9-B36420A9F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D77B0-F7F5-462D-A21F-434434722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BC61-6518-4D66-8307-1AF7E54F3B2B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DE141F-D5F3-4EF2-B1A7-AB76ECB1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7B593E-B2B3-4D56-97DF-4642AC7BA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2BDD-ECFD-4BB4-9F22-B490386BF3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85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92073-DB89-4366-853C-B5F8F8F09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23A461-E2F7-437B-8B58-FAF6CED38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21B6CC-3AAF-4BE6-90C0-8D7AC8EBF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BC61-6518-4D66-8307-1AF7E54F3B2B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DB2D7A-9D34-4CDA-998F-00C11261E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907B09-3110-41D7-B654-ED93D02E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2BDD-ECFD-4BB4-9F22-B490386BF3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87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02777-7301-438C-B25A-58AA6D32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559936-109D-4A88-9785-7AD6D9FD53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005579-5D55-421A-8C33-E3D116656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D9686C-1EE4-4BB3-B9CD-4B23F6076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BC61-6518-4D66-8307-1AF7E54F3B2B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0A52A1-651A-46F3-BEE3-ADEDCA84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AFE105-8B78-4579-BE82-36AE51CF0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2BDD-ECFD-4BB4-9F22-B490386BF3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89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9F2794-816A-4D8B-AB62-B94E3B52D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289D1D-6BB2-4B81-A6BA-44D76F379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7425BC-71EF-46AF-B34E-B8DF75F26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9619BF2-250B-4269-9AA2-2DFC14CD0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274649-50AB-49C3-8AC8-87E68DACD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B8A40B-B459-46F5-B061-3C4F9DD6D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BC61-6518-4D66-8307-1AF7E54F3B2B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6421FE7-D223-4F08-BD80-F4EF99170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7CB7920-6549-4253-AA79-C778DE92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2BDD-ECFD-4BB4-9F22-B490386BF3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06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AAABB-5211-4AA6-97A6-4F139023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5E365A-BF0C-45E5-A787-F2FC20B24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BC61-6518-4D66-8307-1AF7E54F3B2B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5B36E4-CD90-4428-9A60-2DABBA5E0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0F33A9-F584-4453-B886-CDBD1725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2BDD-ECFD-4BB4-9F22-B490386BF3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908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D0DEE5-0B79-4185-A9EC-CFC2CB046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BC61-6518-4D66-8307-1AF7E54F3B2B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C3455F0-F799-4C85-ADDF-8CAFE3925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778013-09F9-46E1-AD5C-2513C55C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2BDD-ECFD-4BB4-9F22-B490386BF3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653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D1A5D1-8008-431D-ACE1-AC209E5D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055520-01E1-45FA-B672-C82648200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AE5804-AC6B-46DC-847D-0F06AF240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298A8D-9170-4CB2-A610-53E398D76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BC61-6518-4D66-8307-1AF7E54F3B2B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93D565-E5C7-40F5-9F04-0B578FD14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915695-B047-4154-A3A5-6A91146C0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2BDD-ECFD-4BB4-9F22-B490386BF3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644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5B699-1D82-4A28-9ABF-9E42E1B9B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CD51D85-E15C-4435-BBD7-785223524B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993B0F-E47C-4994-9201-49029E736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427D05-B79F-41E7-BEF8-20B18E57F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BC61-6518-4D66-8307-1AF7E54F3B2B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060880-53B8-445A-BF7A-928B4C6C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152245-83A9-4AE9-A1E5-967601D39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A2BDD-ECFD-4BB4-9F22-B490386BF3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508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7662690-B1F2-41DC-9962-DA1060B68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F60876-AD00-43E7-AFF3-BFA5D5BAD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FD241B-9A6E-40E9-96D0-14D162A6BF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BBC61-6518-4D66-8307-1AF7E54F3B2B}" type="datetimeFigureOut">
              <a:rPr lang="zh-CN" altLang="en-US" smtClean="0"/>
              <a:t>2020/7/5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4C2107-C938-4BDD-B4EC-178248594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658744-2528-43F6-9C37-056C3E34A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A2BDD-ECFD-4BB4-9F22-B490386BF3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98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BF723-0BF1-4F33-A49D-49749FDC1D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动图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2C4744-872B-4C2A-BAF0-D36E59C486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199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04F18F90-4F3C-4D9F-AA10-5CE9FC58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75" y="1299210"/>
            <a:ext cx="7584376" cy="42662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695" y="1725295"/>
            <a:ext cx="7367905" cy="4144645"/>
          </a:xfrm>
          <a:prstGeom prst="rect">
            <a:avLst/>
          </a:prstGeom>
        </p:spPr>
      </p:pic>
      <p:sp>
        <p:nvSpPr>
          <p:cNvPr id="7170" name="文本框 17"/>
          <p:cNvSpPr txBox="1"/>
          <p:nvPr/>
        </p:nvSpPr>
        <p:spPr>
          <a:xfrm>
            <a:off x="438150" y="703580"/>
            <a:ext cx="65690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/>
            <a:r>
              <a:rPr lang="zh-CN" altLang="en-US" sz="2400">
                <a:solidFill>
                  <a:schemeClr val="bg1"/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练习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8" y="1212569"/>
            <a:ext cx="11353499" cy="41285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200" y="1911649"/>
            <a:ext cx="3050169" cy="2978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6" y="1853873"/>
            <a:ext cx="3112870" cy="30399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957" y="1853873"/>
            <a:ext cx="3168491" cy="3094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21" y="846588"/>
            <a:ext cx="5456390" cy="41124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086" y="832196"/>
            <a:ext cx="4883166" cy="47688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570" y="331588"/>
            <a:ext cx="7424943" cy="55961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8419" y="1069975"/>
            <a:ext cx="902439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通过这种表示，我们可以使用超平面分离数据集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为了更好地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理解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，让我们考虑一个更简单的1维数据集：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474075" y="3188818"/>
            <a:ext cx="2725362" cy="4814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620" y="1344295"/>
            <a:ext cx="4269740" cy="41700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73960" y="4234815"/>
            <a:ext cx="272542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阿里巴巴普惠体 L" panose="00020600040101010101" charset="-122"/>
                <a:ea typeface="阿里巴巴普惠体 L" panose="00020600040101010101" charset="-122"/>
              </a:rPr>
              <a:t>一维空间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074535" y="5673090"/>
            <a:ext cx="43148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L" panose="00020600040101010101" charset="-122"/>
                <a:ea typeface="阿里巴巴普惠体 L" panose="00020600040101010101" charset="-122"/>
              </a:rPr>
              <a:t>二维空间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宽屏</PresentationFormat>
  <Paragraphs>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阿里巴巴普惠体 L</vt:lpstr>
      <vt:lpstr>阿里巴巴普惠体 R</vt:lpstr>
      <vt:lpstr>等线</vt:lpstr>
      <vt:lpstr>等线 Light</vt:lpstr>
      <vt:lpstr>Arial</vt:lpstr>
      <vt:lpstr>Office 主题​​</vt:lpstr>
      <vt:lpstr>动图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动图</dc:title>
  <dc:creator>唐 雪嵩</dc:creator>
  <cp:lastModifiedBy>唐 雪嵩</cp:lastModifiedBy>
  <cp:revision>1</cp:revision>
  <dcterms:created xsi:type="dcterms:W3CDTF">2020-07-05T13:24:15Z</dcterms:created>
  <dcterms:modified xsi:type="dcterms:W3CDTF">2020-07-05T13:25:14Z</dcterms:modified>
</cp:coreProperties>
</file>